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17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810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15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058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51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307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86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72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90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35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6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14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DA30-837A-440E-BB50-865AD15CD9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46BD2-927D-465E-AB89-3B15F5ACDB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70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1995055" y="680694"/>
            <a:ext cx="5025047" cy="39888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2800" dirty="0"/>
              <a:t>Menu du repas de Noël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730111" y="116134"/>
            <a:ext cx="3682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Batang" panose="02030600000101010101" pitchFamily="18" charset="-127"/>
                <a:ea typeface="Batang" panose="02030600000101010101" pitchFamily="18" charset="-127"/>
              </a:rPr>
              <a:t>Jeudi 19 décembre 2024</a:t>
            </a:r>
          </a:p>
        </p:txBody>
      </p:sp>
      <p:pic>
        <p:nvPicPr>
          <p:cNvPr id="35" name="Imag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996" y="6054227"/>
            <a:ext cx="1194998" cy="594827"/>
          </a:xfrm>
          <a:prstGeom prst="rect">
            <a:avLst/>
          </a:prstGeom>
        </p:spPr>
      </p:pic>
      <p:sp>
        <p:nvSpPr>
          <p:cNvPr id="41" name="AutoShape 2" descr="Résultat de recherche d'images pour &quot;viande bovine francai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2" name="AutoShape 4" descr="Résultat de recherche d'images pour &quot;viande bovine francai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4" name="ZoneTexte 43"/>
          <p:cNvSpPr txBox="1"/>
          <p:nvPr/>
        </p:nvSpPr>
        <p:spPr>
          <a:xfrm>
            <a:off x="230425" y="6292735"/>
            <a:ext cx="1764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</a:t>
            </a:r>
            <a:r>
              <a:rPr lang="fr-FR" sz="700" dirty="0"/>
              <a:t>Viande Bovine Française</a:t>
            </a:r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25" y="6417425"/>
            <a:ext cx="318792" cy="318792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995055" y="1737661"/>
            <a:ext cx="5184404" cy="399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>
                <a:solidFill>
                  <a:srgbClr val="0070C0"/>
                </a:solidFill>
              </a:rPr>
              <a:t>Foie gras de canard et son toast</a:t>
            </a:r>
          </a:p>
          <a:p>
            <a:pPr algn="ctr"/>
            <a:r>
              <a:rPr lang="fr-FR" sz="1050" dirty="0">
                <a:solidFill>
                  <a:srgbClr val="0070C0"/>
                </a:solidFill>
              </a:rPr>
              <a:t>ou</a:t>
            </a:r>
          </a:p>
          <a:p>
            <a:pPr algn="ctr"/>
            <a:r>
              <a:rPr lang="fr-FR" sz="1050" dirty="0">
                <a:solidFill>
                  <a:srgbClr val="0070C0"/>
                </a:solidFill>
              </a:rPr>
              <a:t>Saumon fumé et son toast</a:t>
            </a:r>
          </a:p>
          <a:p>
            <a:pPr algn="ctr"/>
            <a:endParaRPr lang="fr-FR" sz="1050" dirty="0"/>
          </a:p>
          <a:p>
            <a:pPr algn="ctr"/>
            <a:endParaRPr lang="fr-FR" sz="1050" dirty="0"/>
          </a:p>
          <a:p>
            <a:pPr algn="ctr"/>
            <a:endParaRPr lang="fr-FR" sz="1050" dirty="0"/>
          </a:p>
          <a:p>
            <a:pPr algn="ctr"/>
            <a:r>
              <a:rPr lang="fr-FR" sz="1050" dirty="0">
                <a:solidFill>
                  <a:srgbClr val="92D050"/>
                </a:solidFill>
              </a:rPr>
              <a:t>Roll de poulet sauce aux morilles</a:t>
            </a:r>
          </a:p>
          <a:p>
            <a:pPr algn="ctr"/>
            <a:endParaRPr lang="fr-FR" sz="1050" dirty="0">
              <a:solidFill>
                <a:srgbClr val="92D050"/>
              </a:solidFill>
            </a:endParaRPr>
          </a:p>
          <a:p>
            <a:pPr algn="ctr"/>
            <a:r>
              <a:rPr lang="fr-FR" sz="1050" dirty="0">
                <a:solidFill>
                  <a:srgbClr val="92D050"/>
                </a:solidFill>
              </a:rPr>
              <a:t>Potato star, Mélange de légumes d’antan</a:t>
            </a:r>
          </a:p>
          <a:p>
            <a:pPr algn="ctr"/>
            <a:endParaRPr lang="fr-FR" sz="1050" dirty="0">
              <a:solidFill>
                <a:srgbClr val="92D050"/>
              </a:solidFill>
            </a:endParaRPr>
          </a:p>
          <a:p>
            <a:pPr algn="ctr"/>
            <a:endParaRPr lang="fr-FR" sz="1050" dirty="0"/>
          </a:p>
          <a:p>
            <a:pPr algn="ctr"/>
            <a:endParaRPr lang="fr-FR" sz="1050" dirty="0"/>
          </a:p>
          <a:p>
            <a:pPr algn="ctr"/>
            <a:r>
              <a:rPr lang="fr-FR" sz="1050" dirty="0">
                <a:solidFill>
                  <a:srgbClr val="FF0000"/>
                </a:solidFill>
              </a:rPr>
              <a:t>Fromage</a:t>
            </a:r>
          </a:p>
          <a:p>
            <a:pPr algn="ctr"/>
            <a:endParaRPr lang="fr-FR" sz="1050" dirty="0">
              <a:solidFill>
                <a:srgbClr val="FF0000"/>
              </a:solidFill>
            </a:endParaRPr>
          </a:p>
          <a:p>
            <a:pPr algn="ctr"/>
            <a:endParaRPr lang="fr-FR" sz="1050" dirty="0"/>
          </a:p>
          <a:p>
            <a:pPr algn="ctr"/>
            <a:endParaRPr lang="fr-FR" sz="1050" dirty="0">
              <a:solidFill>
                <a:srgbClr val="7030A0"/>
              </a:solidFill>
            </a:endParaRPr>
          </a:p>
          <a:p>
            <a:pPr algn="ctr"/>
            <a:r>
              <a:rPr lang="fr-FR" sz="1050" dirty="0">
                <a:solidFill>
                  <a:srgbClr val="7030A0"/>
                </a:solidFill>
              </a:rPr>
              <a:t>Les desserts de Noël</a:t>
            </a:r>
          </a:p>
          <a:p>
            <a:pPr algn="ctr"/>
            <a:endParaRPr lang="fr-FR" sz="1050" dirty="0">
              <a:solidFill>
                <a:srgbClr val="7030A0"/>
              </a:solidFill>
            </a:endParaRPr>
          </a:p>
          <a:p>
            <a:endParaRPr lang="fr-FR" sz="1050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Image 2" descr="File:Stickers-pere-noel.jpg - Wikimedia Common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94" y="2150491"/>
            <a:ext cx="2376762" cy="2376762"/>
          </a:xfrm>
          <a:prstGeom prst="rect">
            <a:avLst/>
          </a:prstGeom>
        </p:spPr>
      </p:pic>
      <p:pic>
        <p:nvPicPr>
          <p:cNvPr id="14" name="Image 13" descr="Couverture facebook sapin de Noël ~ Photo et image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6661">
            <a:off x="6105264" y="1660447"/>
            <a:ext cx="2721425" cy="1008528"/>
          </a:xfrm>
          <a:prstGeom prst="rect">
            <a:avLst/>
          </a:prstGeom>
        </p:spPr>
      </p:pic>
      <p:pic>
        <p:nvPicPr>
          <p:cNvPr id="20" name="Image 19" descr="GEOMETRIE DE NOEL : CP/CE1/CE2 • ReCreatiss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394" y="2415078"/>
            <a:ext cx="758085" cy="246377"/>
          </a:xfrm>
          <a:prstGeom prst="rect">
            <a:avLst/>
          </a:prstGeom>
        </p:spPr>
      </p:pic>
      <p:pic>
        <p:nvPicPr>
          <p:cNvPr id="37" name="Image 36" descr="GEOMETRIE DE NOEL : CP/CE1/CE2 • ReCreatiss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3309" y="3999325"/>
            <a:ext cx="752966" cy="244714"/>
          </a:xfrm>
          <a:prstGeom prst="rect">
            <a:avLst/>
          </a:prstGeom>
        </p:spPr>
      </p:pic>
      <p:pic>
        <p:nvPicPr>
          <p:cNvPr id="38" name="Image 37" descr="GEOMETRIE DE NOEL : CP/CE1/CE2 • ReCreatisse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625" y="3409822"/>
            <a:ext cx="821661" cy="244714"/>
          </a:xfrm>
          <a:prstGeom prst="rect">
            <a:avLst/>
          </a:prstGeom>
        </p:spPr>
      </p:pic>
      <p:pic>
        <p:nvPicPr>
          <p:cNvPr id="21" name="Image 20" descr="26 adornos para navidad, christmas,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838" y="3819392"/>
            <a:ext cx="2416268" cy="161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723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44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Batang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</dc:creator>
  <cp:lastModifiedBy>Dorothée Leullier</cp:lastModifiedBy>
  <cp:revision>47</cp:revision>
  <cp:lastPrinted>2019-11-15T14:59:11Z</cp:lastPrinted>
  <dcterms:created xsi:type="dcterms:W3CDTF">2019-04-09T06:39:26Z</dcterms:created>
  <dcterms:modified xsi:type="dcterms:W3CDTF">2024-11-21T09:40:47Z</dcterms:modified>
</cp:coreProperties>
</file>